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Comic Sans MS" pitchFamily="66" charset="0"/>
              </a:rPr>
              <a:t>Открытки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Открытки</c:v>
                </c:pt>
              </c:strCache>
            </c:strRef>
          </c:tx>
          <c:dLbls>
            <c:showPercent val="1"/>
          </c:dLbls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Comic Sans MS" pitchFamily="66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Открытки</c:v>
                </c:pt>
              </c:strCache>
            </c:strRef>
          </c:tx>
          <c:dLbls>
            <c:showPercent val="1"/>
          </c:dLbls>
          <c:cat>
            <c:strRef>
              <c:f>Лист1!$A$2:$A$5</c:f>
              <c:strCache>
                <c:ptCount val="2"/>
                <c:pt idx="0">
                  <c:v>признания</c:v>
                </c:pt>
                <c:pt idx="1">
                  <c:v>пожелания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</c:v>
                </c:pt>
                <c:pt idx="1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>
              <a:latin typeface="Comic Sans MS" pitchFamily="66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Comic Sans MS" pitchFamily="66" charset="0"/>
              </a:rPr>
              <a:t>Символы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Символы</c:v>
                </c:pt>
              </c:strCache>
            </c:strRef>
          </c:tx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валентинки</c:v>
                </c:pt>
                <c:pt idx="1">
                  <c:v>цветы</c:v>
                </c:pt>
                <c:pt idx="2">
                  <c:v>сладости</c:v>
                </c:pt>
                <c:pt idx="3">
                  <c:v>купидон и стрелы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9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>
              <a:latin typeface="Comic Sans MS" pitchFamily="66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Comic Sans MS" pitchFamily="66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Службы</c:v>
                </c:pt>
              </c:strCache>
            </c:strRef>
          </c:tx>
          <c:dLbls>
            <c:showCatName val="1"/>
            <c:showPercent val="1"/>
          </c:dLbls>
          <c:cat>
            <c:strRef>
              <c:f>Лист1!$A$2:$A$5</c:f>
              <c:strCache>
                <c:ptCount val="2"/>
                <c:pt idx="0">
                  <c:v>почта</c:v>
                </c:pt>
                <c:pt idx="1">
                  <c:v>другое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3.2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40033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Проект на тему:</a:t>
            </a:r>
          </a:p>
          <a:p>
            <a:pPr algn="ctr"/>
            <a:r>
              <a:rPr lang="ru-RU" sz="5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«Традиции и обычаи</a:t>
            </a:r>
          </a:p>
          <a:p>
            <a:pPr algn="ctr"/>
            <a:r>
              <a:rPr lang="ru-RU" sz="5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Дня Святого Валентина</a:t>
            </a:r>
            <a:r>
              <a:rPr lang="ru-RU" sz="5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</a:t>
            </a:r>
            <a:endParaRPr lang="ru-RU" sz="5400" b="1" cap="none" spc="0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9190" y="378619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Выполнили ученики 6 «А» класса</a:t>
            </a:r>
          </a:p>
          <a:p>
            <a:r>
              <a:rPr lang="ru-RU" dirty="0" smtClean="0">
                <a:latin typeface="Comic Sans MS" pitchFamily="66" charset="0"/>
              </a:rPr>
              <a:t>Тарасова Софья</a:t>
            </a:r>
          </a:p>
          <a:p>
            <a:r>
              <a:rPr lang="ru-RU" dirty="0" err="1" smtClean="0">
                <a:latin typeface="Comic Sans MS" pitchFamily="66" charset="0"/>
              </a:rPr>
              <a:t>Кмицикевич</a:t>
            </a:r>
            <a:r>
              <a:rPr lang="ru-RU" dirty="0" smtClean="0">
                <a:latin typeface="Comic Sans MS" pitchFamily="66" charset="0"/>
              </a:rPr>
              <a:t> Злата</a:t>
            </a:r>
          </a:p>
          <a:p>
            <a:r>
              <a:rPr lang="ru-RU" dirty="0" err="1" smtClean="0">
                <a:latin typeface="Comic Sans MS" pitchFamily="66" charset="0"/>
              </a:rPr>
              <a:t>Поварёнков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Александр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4" name="Рисунок 3" descr="6827004-Chto_podarit_devushk010712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496"/>
            <a:ext cx="4929190" cy="364333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28690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Единственное, чего никогда не бывает достаточно – это любовь. И единственное, чему мы никогда не отдаем достаточно – это тоже любовь. © Генри Миллер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Рисунок 2" descr="podarki-v-Den-Sv.-Valenti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071678"/>
            <a:ext cx="6564091" cy="4786322"/>
          </a:xfrm>
          <a:prstGeom prst="rect">
            <a:avLst/>
          </a:prstGeom>
        </p:spPr>
      </p:pic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75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Спасибо за внимание!</a:t>
            </a:r>
            <a:endParaRPr lang="ru-RU" sz="5400" b="1" cap="none" spc="0" dirty="0">
              <a:ln w="1905"/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aplod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428736"/>
            <a:ext cx="5253372" cy="5214973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64507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Дорогие гости ,вы попали в нашу новую республику «</a:t>
            </a:r>
            <a:r>
              <a:rPr lang="ru-RU" sz="3600" b="1" cap="none" spc="0" dirty="0" err="1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Туношна</a:t>
            </a:r>
            <a:r>
              <a:rPr lang="ru-RU" sz="3600" b="1" cap="none" spc="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»</a:t>
            </a:r>
            <a:endParaRPr lang="ru-RU" sz="3600" b="1" cap="none" spc="0" dirty="0">
              <a:ln w="1905"/>
              <a:solidFill>
                <a:schemeClr val="tx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4" name="Рисунок 3" descr="IMG_12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5286412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0"/>
            <a:ext cx="731321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История возникновения</a:t>
            </a:r>
          </a:p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праздника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stvalent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00174"/>
            <a:ext cx="3175000" cy="5118100"/>
          </a:xfrm>
          <a:prstGeom prst="rect">
            <a:avLst/>
          </a:prstGeom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14678" y="1928802"/>
            <a:ext cx="55721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Существует множество легенд, связанных с именем Святого Валентина. Наиболее красивая и романтичная из них — это 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история о христианском проповеднике из римской Империи </a:t>
            </a:r>
            <a:endParaRPr kumimoji="0" lang="ru-RU" sz="2000" b="1" u="sng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14678" y="3643314"/>
            <a:ext cx="557213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Император Клавдий II издал указ о запрете легионерам женитьбы ,так как он считал, что они становятся плохими солдатами. 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Святой Валентин сочувствовал влюбленным и старался всячески им помочь — мирил поссорившихся возлюбленных, сочинял для них письма с признаниями в любви, дарил цветы молодым супругам и тайно венчал солдат.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0"/>
            <a:ext cx="731321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История возникновения</a:t>
            </a:r>
          </a:p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праздника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Рисунок 2" descr="stvalent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571612"/>
            <a:ext cx="3175000" cy="5118100"/>
          </a:xfrm>
          <a:prstGeom prst="rect">
            <a:avLst/>
          </a:prstGeom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643306" y="2357430"/>
            <a:ext cx="550069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Клавдий II, узнав об этом, велел бросить священника в тюрьму, а вскоре подписал указ о его казни. 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Согласно легенде, в него влюбилась слепая дочь тюремщика, но Валентин, как священник, давший обет безбрачия, не мог ответить на ее чувства. Однако в ночь перед казнью 13 февраля написал ей трогательное письмо, где рассказал о своей любви. А девушка, прочитав послание уже после казнили священника, прозрела.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785786" y="1214422"/>
          <a:ext cx="735811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14480" y="285728"/>
            <a:ext cx="5306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Анкетирование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85728"/>
            <a:ext cx="5306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Анкетирование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6834214" cy="496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85728"/>
            <a:ext cx="5306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Анкетирование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500174"/>
          <a:ext cx="742955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643042" y="1142984"/>
          <a:ext cx="6096000" cy="496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28860" y="285728"/>
            <a:ext cx="5306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Анкетирование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714376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Цель нашей работы </a:t>
            </a:r>
            <a:r>
              <a:rPr kumimoji="0" lang="ru-RU" sz="3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  выявление основных способов подготовки к данному празднику . </a:t>
            </a:r>
            <a:endParaRPr kumimoji="0" lang="ru-RU" sz="3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адачи:</a:t>
            </a:r>
            <a:endParaRPr kumimoji="0" lang="ru-RU" sz="3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Рассмотреть историю появления данного праздника</a:t>
            </a:r>
            <a:endParaRPr kumimoji="0" lang="ru-RU" sz="3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Выявить его основные традиции и обычаи </a:t>
            </a:r>
            <a:endParaRPr kumimoji="0" lang="ru-RU" sz="3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Обозначить и представить основные способы подготовки ко дню всех влюбленных</a:t>
            </a:r>
            <a:endParaRPr kumimoji="0" lang="ru-RU" sz="3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Рисунок 2" descr="dostich-zel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142984"/>
            <a:ext cx="2928958" cy="2357454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156</Words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2018-02-03T14:14:36Z</dcterms:created>
  <dcterms:modified xsi:type="dcterms:W3CDTF">2018-03-18T10:01:55Z</dcterms:modified>
</cp:coreProperties>
</file>