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270B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6" autoAdjust="0"/>
    <p:restoredTop sz="93548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Оксана\Desktop\загруженное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484784"/>
            <a:ext cx="1656184" cy="2088232"/>
          </a:xfrm>
          <a:prstGeom prst="rect">
            <a:avLst/>
          </a:prstGeom>
          <a:noFill/>
        </p:spPr>
      </p:pic>
      <p:pic>
        <p:nvPicPr>
          <p:cNvPr id="4" name="Picture 3" descr="C:\Users\Оксана\Desktop\загруженное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744" y="2060848"/>
            <a:ext cx="2304256" cy="1916832"/>
          </a:xfrm>
          <a:prstGeom prst="rect">
            <a:avLst/>
          </a:prstGeom>
          <a:noFill/>
        </p:spPr>
      </p:pic>
      <p:pic>
        <p:nvPicPr>
          <p:cNvPr id="5" name="Picture 4" descr="C:\Users\Оксана\Desktop\загруженное (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1412776"/>
            <a:ext cx="1691680" cy="1944216"/>
          </a:xfrm>
          <a:prstGeom prst="rect">
            <a:avLst/>
          </a:prstGeom>
          <a:noFill/>
        </p:spPr>
      </p:pic>
      <p:pic>
        <p:nvPicPr>
          <p:cNvPr id="6" name="Picture 5" descr="C:\Users\Оксана\Desktop\загруженное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3068960"/>
            <a:ext cx="2089398" cy="1728192"/>
          </a:xfrm>
          <a:prstGeom prst="rect">
            <a:avLst/>
          </a:prstGeom>
          <a:noFill/>
        </p:spPr>
      </p:pic>
      <p:pic>
        <p:nvPicPr>
          <p:cNvPr id="1030" name="Picture 6" descr="C:\Users\Оксана\Desktop\2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565920" cy="2348880"/>
          </a:xfrm>
          <a:prstGeom prst="rect">
            <a:avLst/>
          </a:prstGeom>
          <a:noFill/>
        </p:spPr>
      </p:pic>
      <p:pic>
        <p:nvPicPr>
          <p:cNvPr id="7" name="Picture 7" descr="C:\Users\Оксана\Desktop\загруженное (4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2200" y="0"/>
            <a:ext cx="1564184" cy="2060848"/>
          </a:xfrm>
          <a:prstGeom prst="rect">
            <a:avLst/>
          </a:prstGeom>
          <a:noFill/>
        </p:spPr>
      </p:pic>
      <p:pic>
        <p:nvPicPr>
          <p:cNvPr id="8" name="Picture 8" descr="C:\Users\Оксана\Desktop\image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3848" y="0"/>
            <a:ext cx="1533378" cy="1872208"/>
          </a:xfrm>
          <a:prstGeom prst="rect">
            <a:avLst/>
          </a:prstGeom>
          <a:noFill/>
        </p:spPr>
      </p:pic>
      <p:sp>
        <p:nvSpPr>
          <p:cNvPr id="21" name="Горизонтальный свиток 20"/>
          <p:cNvSpPr/>
          <p:nvPr/>
        </p:nvSpPr>
        <p:spPr>
          <a:xfrm>
            <a:off x="539552" y="4797152"/>
            <a:ext cx="8064896" cy="1152128"/>
          </a:xfrm>
          <a:prstGeom prst="horizontalScroll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i="1" dirty="0" smtClean="0">
                <a:latin typeface="Times New Roman" pitchFamily="18" charset="0"/>
                <a:cs typeface="Times New Roman" pitchFamily="18" charset="0"/>
              </a:rPr>
              <a:t>Famous People</a:t>
            </a:r>
            <a:endParaRPr lang="ru-RU" sz="7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9" descr="C:\Users\Оксана\Desktop\загруженное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3140968"/>
            <a:ext cx="1763688" cy="1819191"/>
          </a:xfrm>
          <a:prstGeom prst="rect">
            <a:avLst/>
          </a:prstGeom>
          <a:noFill/>
        </p:spPr>
      </p:pic>
      <p:sp>
        <p:nvSpPr>
          <p:cNvPr id="11" name="Горизонтальный свиток 10"/>
          <p:cNvSpPr/>
          <p:nvPr/>
        </p:nvSpPr>
        <p:spPr>
          <a:xfrm>
            <a:off x="899592" y="5877272"/>
            <a:ext cx="7416824" cy="980728"/>
          </a:xfrm>
          <a:prstGeom prst="horizontalScroll">
            <a:avLst/>
          </a:prstGeom>
          <a:solidFill>
            <a:srgbClr val="33CC33"/>
          </a:solidFill>
          <a:ln w="28575">
            <a:solidFill>
              <a:srgbClr val="1A27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 it easy to be famous?</a:t>
            </a:r>
            <a:endParaRPr lang="ru-RU" sz="5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 descr="C:\Users\Оксана\Desktop\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33" y="5229200"/>
            <a:ext cx="1085867" cy="1628800"/>
          </a:xfrm>
          <a:prstGeom prst="rect">
            <a:avLst/>
          </a:prstGeom>
          <a:noFill/>
        </p:spPr>
      </p:pic>
      <p:pic>
        <p:nvPicPr>
          <p:cNvPr id="12" name="Picture 3" descr="C:\Users\Оксана\Desktop\загруженное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17803" cy="1512168"/>
          </a:xfrm>
          <a:prstGeom prst="rect">
            <a:avLst/>
          </a:prstGeom>
          <a:noFill/>
        </p:spPr>
      </p:pic>
      <p:pic>
        <p:nvPicPr>
          <p:cNvPr id="13" name="Picture 8" descr="C:\Users\Оксана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985792"/>
            <a:ext cx="1533378" cy="1872208"/>
          </a:xfrm>
          <a:prstGeom prst="rect">
            <a:avLst/>
          </a:prstGeom>
          <a:noFill/>
        </p:spPr>
      </p:pic>
      <p:pic>
        <p:nvPicPr>
          <p:cNvPr id="6" name="Picture 7" descr="C:\Users\Оксана\Desktop\загруженное (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188640"/>
            <a:ext cx="1403648" cy="1849338"/>
          </a:xfrm>
          <a:prstGeom prst="rect">
            <a:avLst/>
          </a:prstGeom>
          <a:noFill/>
        </p:spPr>
      </p:pic>
      <p:sp>
        <p:nvSpPr>
          <p:cNvPr id="7" name="Овал 6"/>
          <p:cNvSpPr/>
          <p:nvPr/>
        </p:nvSpPr>
        <p:spPr>
          <a:xfrm>
            <a:off x="3059832" y="5373216"/>
            <a:ext cx="1944216" cy="148478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be famous means… 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stCxn id="7" idx="0"/>
          </p:cNvCxnSpPr>
          <p:nvPr/>
        </p:nvCxnSpPr>
        <p:spPr>
          <a:xfrm flipV="1">
            <a:off x="4031940" y="4581128"/>
            <a:ext cx="36004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4716016" y="5013176"/>
            <a:ext cx="576064" cy="648072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2771800" y="5733256"/>
            <a:ext cx="288032" cy="216024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1619672" y="4365104"/>
            <a:ext cx="1584176" cy="13681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be successful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3203848" y="3212976"/>
            <a:ext cx="1800200" cy="136815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to </a:t>
            </a:r>
            <a:r>
              <a:rPr lang="en-US" dirty="0" smtClean="0"/>
              <a:t>be beautiful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5292080" y="3933056"/>
            <a:ext cx="1584176" cy="151216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be public</a:t>
            </a:r>
            <a:endParaRPr lang="ru-RU" dirty="0"/>
          </a:p>
        </p:txBody>
      </p:sp>
      <p:cxnSp>
        <p:nvCxnSpPr>
          <p:cNvPr id="30" name="Прямая со стрелкой 29"/>
          <p:cNvCxnSpPr>
            <a:stCxn id="24" idx="2"/>
          </p:cNvCxnSpPr>
          <p:nvPr/>
        </p:nvCxnSpPr>
        <p:spPr>
          <a:xfrm flipH="1" flipV="1">
            <a:off x="827584" y="4437112"/>
            <a:ext cx="792088" cy="61206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24" idx="0"/>
          </p:cNvCxnSpPr>
          <p:nvPr/>
        </p:nvCxnSpPr>
        <p:spPr>
          <a:xfrm flipH="1" flipV="1">
            <a:off x="2267744" y="3212976"/>
            <a:ext cx="144016" cy="115212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6084168" y="2996952"/>
            <a:ext cx="144016" cy="864096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26" idx="6"/>
          </p:cNvCxnSpPr>
          <p:nvPr/>
        </p:nvCxnSpPr>
        <p:spPr>
          <a:xfrm flipV="1">
            <a:off x="6876256" y="4293096"/>
            <a:ext cx="1080120" cy="396044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25" idx="1"/>
          </p:cNvCxnSpPr>
          <p:nvPr/>
        </p:nvCxnSpPr>
        <p:spPr>
          <a:xfrm flipH="1" flipV="1">
            <a:off x="2987824" y="2348880"/>
            <a:ext cx="479657" cy="106445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4572000" y="1700808"/>
            <a:ext cx="252028" cy="165618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-468560" y="3356992"/>
            <a:ext cx="1656184" cy="122413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971600" y="1844824"/>
            <a:ext cx="1656184" cy="151216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7884368" y="3140968"/>
            <a:ext cx="1440160" cy="151216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5580112" y="1556792"/>
            <a:ext cx="1800200" cy="144016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2483768" y="1124744"/>
            <a:ext cx="1296144" cy="129614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3923928" y="476672"/>
            <a:ext cx="1656184" cy="122413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4932040" y="6381328"/>
            <a:ext cx="1296144" cy="72008"/>
          </a:xfrm>
          <a:prstGeom prst="straightConnector1">
            <a:avLst/>
          </a:prstGeom>
          <a:ln w="57150">
            <a:solidFill>
              <a:srgbClr val="1A270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6228184" y="5445224"/>
            <a:ext cx="1728192" cy="1412776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pPr algn="l"/>
            <a:endParaRPr lang="ru-RU" sz="5400" b="1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Оксана\Desktop\загруженное (6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92" y="1268760"/>
            <a:ext cx="4189368" cy="4536504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060849"/>
            <a:ext cx="4495800" cy="345638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money 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beauty</a:t>
            </a:r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love to work</a:t>
            </a:r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talent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…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4211960" y="2348880"/>
            <a:ext cx="1008112" cy="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283968" y="2852936"/>
            <a:ext cx="1008112" cy="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4283968" y="4365104"/>
            <a:ext cx="1224136" cy="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4283968" y="4941168"/>
            <a:ext cx="1296144" cy="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4211960" y="3861048"/>
            <a:ext cx="1224136" cy="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5-конечная звезда 12"/>
          <p:cNvSpPr/>
          <p:nvPr/>
        </p:nvSpPr>
        <p:spPr>
          <a:xfrm>
            <a:off x="-324544" y="-1179512"/>
            <a:ext cx="4896544" cy="4149080"/>
          </a:xfrm>
          <a:prstGeom prst="star5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Success</a:t>
            </a:r>
            <a:endParaRPr lang="ru-RU" sz="4000" u="sng" dirty="0">
              <a:solidFill>
                <a:schemeClr val="bg1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4355976" y="3356992"/>
            <a:ext cx="1008112" cy="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Рисунок 19" descr="300x300_21_6927fd937e2915ae6aa91e6b458d5246@620x620_0x3e4c1b9b_4055377301456478315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0" y="0"/>
            <a:ext cx="2857500" cy="22145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Используй пометки на полях: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6494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V</a:t>
            </a:r>
            <a:r>
              <a:rPr lang="en-US" dirty="0" smtClean="0">
                <a:solidFill>
                  <a:schemeClr val="bg1"/>
                </a:solidFill>
              </a:rPr>
              <a:t> – </a:t>
            </a:r>
            <a:r>
              <a:rPr lang="ru-RU" dirty="0" smtClean="0">
                <a:solidFill>
                  <a:schemeClr val="bg1"/>
                </a:solidFill>
              </a:rPr>
              <a:t>если я уже знаю, то, о чем читаю (известная информация);</a:t>
            </a:r>
          </a:p>
          <a:p>
            <a:pPr>
              <a:buFontTx/>
              <a:buChar char="-"/>
            </a:pP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 если то, что я читаю, противоречит тому, что я уже знал, или думал, что знал; 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+</a:t>
            </a:r>
            <a:r>
              <a:rPr lang="ru-RU" dirty="0" smtClean="0">
                <a:solidFill>
                  <a:schemeClr val="bg1"/>
                </a:solidFill>
              </a:rPr>
              <a:t> если то, что я  читаю, является для меня  новым; </a:t>
            </a:r>
          </a:p>
          <a:p>
            <a:pPr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?</a:t>
            </a:r>
            <a:r>
              <a:rPr lang="ru-RU" dirty="0" smtClean="0">
                <a:solidFill>
                  <a:schemeClr val="bg1"/>
                </a:solidFill>
              </a:rPr>
              <a:t> если то, что я  читаю, непонятно, или же я хотел бы получить более подробные сведения по данному вопросу. 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260649"/>
          <a:ext cx="9144000" cy="669047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66179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I know it</a:t>
                      </a:r>
                    </a:p>
                    <a:p>
                      <a:pPr algn="ctr"/>
                      <a:endParaRPr lang="en-US" sz="24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V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I think otherwise</a:t>
                      </a: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It is new</a:t>
                      </a: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I don’t understand </a:t>
                      </a: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ru-RU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8966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13007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13007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13007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 строчка: </a:t>
            </a:r>
            <a:r>
              <a:rPr lang="ru-RU" dirty="0" smtClean="0">
                <a:solidFill>
                  <a:schemeClr val="bg1"/>
                </a:solidFill>
              </a:rPr>
              <a:t>тема называется одним словом (существительным).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2 строчка </a:t>
            </a:r>
            <a:r>
              <a:rPr lang="ru-RU" dirty="0" smtClean="0">
                <a:solidFill>
                  <a:schemeClr val="bg1"/>
                </a:solidFill>
              </a:rPr>
              <a:t>– это описание темы двумя прилагательными 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3 строчка </a:t>
            </a:r>
            <a:r>
              <a:rPr lang="ru-RU" dirty="0" smtClean="0">
                <a:solidFill>
                  <a:schemeClr val="bg1"/>
                </a:solidFill>
              </a:rPr>
              <a:t>– это описание действия тремя глаголами.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4 строчка </a:t>
            </a:r>
            <a:r>
              <a:rPr lang="ru-RU" dirty="0" smtClean="0">
                <a:solidFill>
                  <a:schemeClr val="bg1"/>
                </a:solidFill>
              </a:rPr>
              <a:t>- чувства по теме одной фразой.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5 строчка </a:t>
            </a:r>
            <a:r>
              <a:rPr lang="ru-RU" dirty="0" smtClean="0">
                <a:solidFill>
                  <a:schemeClr val="bg1"/>
                </a:solidFill>
              </a:rPr>
              <a:t>– это синоним из одного слова, который повторяет суть темы.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celebrity</a:t>
            </a:r>
          </a:p>
          <a:p>
            <a:pPr algn="ctr">
              <a:buNone/>
            </a:pPr>
            <a:r>
              <a:rPr lang="en-US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famous    successful </a:t>
            </a:r>
          </a:p>
          <a:p>
            <a:pPr algn="ctr">
              <a:buNone/>
            </a:pPr>
            <a:r>
              <a:rPr lang="en-US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sing dance play </a:t>
            </a:r>
          </a:p>
          <a:p>
            <a:pPr algn="ctr">
              <a:buNone/>
            </a:pPr>
            <a:r>
              <a:rPr lang="en-US" sz="6000" dirty="0" smtClean="0">
                <a:solidFill>
                  <a:srgbClr val="1A270B"/>
                </a:solidFill>
                <a:latin typeface="Times New Roman" pitchFamily="18" charset="0"/>
                <a:cs typeface="Times New Roman" pitchFamily="18" charset="0"/>
              </a:rPr>
              <a:t>It is very hard to be famous</a:t>
            </a:r>
          </a:p>
          <a:p>
            <a:pPr algn="ctr">
              <a:buNone/>
            </a:pPr>
            <a:r>
              <a:rPr lang="en-US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star</a:t>
            </a:r>
            <a:endParaRPr lang="ru-RU" sz="6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376</TotalTime>
  <Words>170</Words>
  <Application>Microsoft Office PowerPoint</Application>
  <PresentationFormat>Экран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Слайд 1</vt:lpstr>
      <vt:lpstr>Слайд 2</vt:lpstr>
      <vt:lpstr>Слайд 3</vt:lpstr>
      <vt:lpstr>Используй пометки на полях: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user</cp:lastModifiedBy>
  <cp:revision>40</cp:revision>
  <dcterms:created xsi:type="dcterms:W3CDTF">2012-12-19T13:07:38Z</dcterms:created>
  <dcterms:modified xsi:type="dcterms:W3CDTF">2020-09-21T15:16:44Z</dcterms:modified>
</cp:coreProperties>
</file>