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88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0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9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42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0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226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20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969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8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6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2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8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96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63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0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1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642C9A-8E18-4A8C-BFE3-383C38F29A19}" type="datetimeFigureOut">
              <a:rPr lang="ru-RU" smtClean="0"/>
              <a:t>ср 22.04.20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0E034A-FD94-4DFA-88E1-4511C636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7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560" y="445514"/>
            <a:ext cx="10339037" cy="13038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занятия- как форма обучения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95" y="2454919"/>
            <a:ext cx="7328208" cy="35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2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Цель практических занятий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призваны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углублять, расширять, детализировать знания,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лекции в обобщенной форме, и содействовать выработке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рофессиональной деятельности;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научное мышление и речь,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позволяют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студентов и выступают как средства оперативной обратной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связи;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81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23479"/>
            <a:ext cx="9601196" cy="331893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действий обучающихся ранее изученным на лекционных и семинарских занятиях методикам и методам;</a:t>
            </a:r>
            <a:endParaRPr lang="ru-RU" sz="33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приближение действий студентов к реальным, соответствующим будущим функциональным обязанностям;</a:t>
            </a:r>
            <a:endParaRPr lang="ru-RU" sz="33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поэтапное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умений и навыков, т.е. движение от зна­ний к умениям и навыкам, от простого к сложному и т.д.;</a:t>
            </a:r>
            <a:endParaRPr lang="ru-RU" sz="33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работе на тренажерах или действующей технике фактических документов, технологических карт, бланков и т.п.;</a:t>
            </a:r>
            <a:endParaRPr lang="ru-RU" sz="33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выработка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индивидуальных и коллективных умений и навыков.</a:t>
            </a:r>
            <a:endParaRPr lang="ru-RU" sz="33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45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практических занятий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вступление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преподавателя;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вопросы студентов по неясному материалу;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как плановая;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заключительное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преподавателя.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21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практических занятий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420" y="1825625"/>
            <a:ext cx="11931804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занятий должна быть ясна не только преподавателю, но и слушателям.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ПЗ не должно быть топтанием на месте. Если студенты поймут, что все его обучающие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исчерпаны, то резко упадет уровень мотивации.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значение имеют индивидуальный подход и продуктивное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проведении ПЗ следует учитывать роль повторения. Но оно должно быть не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нудным, однообразным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6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практических занятий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5251" y="1996068"/>
            <a:ext cx="2274005" cy="268856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981306" y="2008344"/>
            <a:ext cx="2263698" cy="267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422" y="1983792"/>
            <a:ext cx="2274005" cy="2688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4116" y="2216967"/>
            <a:ext cx="20980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этап- логические задания ,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которые рассчитаны на репродуктивную деятельность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5359" y="2312413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этап-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рассчитанные на 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репродуктивно-преобразовательную деятельность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8478" y="2404745"/>
            <a:ext cx="1761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этап-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Продуктивный (творческий)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323063" y="3044283"/>
            <a:ext cx="1212188" cy="646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887315" y="3016965"/>
            <a:ext cx="1495106" cy="646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08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244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Практические занятия- как форма обучения </vt:lpstr>
      <vt:lpstr>Цель практических занятий. </vt:lpstr>
      <vt:lpstr>Основные требования</vt:lpstr>
      <vt:lpstr>Структура практических занятий</vt:lpstr>
      <vt:lpstr>Особенности практических занятий</vt:lpstr>
      <vt:lpstr>Схема практических занятий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занятия- как форма обучения </dc:title>
  <dc:creator>Дмирий</dc:creator>
  <cp:lastModifiedBy>Дмирий</cp:lastModifiedBy>
  <cp:revision>3</cp:revision>
  <dcterms:created xsi:type="dcterms:W3CDTF">2020-04-22T13:28:55Z</dcterms:created>
  <dcterms:modified xsi:type="dcterms:W3CDTF">2020-04-22T13:49:47Z</dcterms:modified>
</cp:coreProperties>
</file>