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42860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Туношёнская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 ЯМР имени Героя России  Селезнева А.А.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erschillende-gebouwen-en-plaatsen-31549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928802"/>
            <a:ext cx="5791232" cy="42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1285860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на тему: 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Where do you live?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364331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 учитель иностранных языков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Семенычева Е. А.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635795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Where can you see many students?</a:t>
            </a:r>
          </a:p>
        </p:txBody>
      </p:sp>
      <p:pic>
        <p:nvPicPr>
          <p:cNvPr id="3" name="Рисунок 2" descr="Oxford-Univers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00240"/>
            <a:ext cx="7620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286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Where can you get your letters?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ost-office-28071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7500990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skinggivingdirec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311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There is a (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to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(</a:t>
            </a:r>
            <a:r>
              <a:rPr lang="ru-RU" sz="4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07154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350043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behind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57298"/>
            <a:ext cx="88582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get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you should do the crossword;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get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you should draw the picture and write why you like the place where do you live.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take-the-work-out-of-homewo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4" y="4071918"/>
            <a:ext cx="495776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714487"/>
          <a:ext cx="8143932" cy="2643206"/>
        </p:xfrm>
        <a:graphic>
          <a:graphicData uri="http://schemas.openxmlformats.org/drawingml/2006/table">
            <a:tbl>
              <a:tblPr/>
              <a:tblGrid>
                <a:gridCol w="2035570"/>
                <a:gridCol w="2035570"/>
                <a:gridCol w="2036396"/>
                <a:gridCol w="2036396"/>
              </a:tblGrid>
              <a:tr h="264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4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4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4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4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Рисунок 12" descr="image_55ca3749968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1581150" cy="1514475"/>
          </a:xfrm>
          <a:prstGeom prst="rect">
            <a:avLst/>
          </a:prstGeom>
          <a:noFill/>
        </p:spPr>
      </p:pic>
      <p:pic>
        <p:nvPicPr>
          <p:cNvPr id="2051" name="Рисунок 13" descr="416a-vKsreL._SY300_QL7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00306"/>
            <a:ext cx="1457325" cy="1466850"/>
          </a:xfrm>
          <a:prstGeom prst="rect">
            <a:avLst/>
          </a:prstGeom>
          <a:noFill/>
        </p:spPr>
      </p:pic>
      <p:pic>
        <p:nvPicPr>
          <p:cNvPr id="2050" name="Рисунок 14" descr="d51648eafaab785ccd08fca30c4c66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500306"/>
            <a:ext cx="1314450" cy="1466850"/>
          </a:xfrm>
          <a:prstGeom prst="rect">
            <a:avLst/>
          </a:prstGeom>
          <a:noFill/>
        </p:spPr>
      </p:pic>
      <p:pic>
        <p:nvPicPr>
          <p:cNvPr id="2049" name="Рисунок 15" descr="no-this-person-isnt-crying-use-this-when-youre-disappointed-but-relieved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500306"/>
            <a:ext cx="1447800" cy="1466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Choose your mark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Thank you for your work.</a:t>
            </a:r>
          </a:p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The lesson is over.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71744"/>
            <a:ext cx="521497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286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Where can you  see a puppet show?</a:t>
            </a:r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358114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Where can the kings live?</a:t>
            </a:r>
          </a:p>
        </p:txBody>
      </p:sp>
      <p:pic>
        <p:nvPicPr>
          <p:cNvPr id="7" name="Рисунок 6" descr="zamok-drakuly-vizitnaya-kartochka-transilvani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7648604" cy="5124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286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Where can you see cartoons?</a:t>
            </a:r>
          </a:p>
        </p:txBody>
      </p:sp>
      <p:pic>
        <p:nvPicPr>
          <p:cNvPr id="7" name="Рисунок 6" descr="c700x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643182"/>
            <a:ext cx="66675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286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Where can you see an old picture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Рисунок 4" descr="o_russkiy_muzey_z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81140"/>
            <a:ext cx="8429684" cy="5176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358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Where can you buy vegetables and fruit?</a:t>
            </a:r>
          </a:p>
        </p:txBody>
      </p:sp>
      <p:pic>
        <p:nvPicPr>
          <p:cNvPr id="3" name="Рисунок 2" descr="590x4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00240"/>
            <a:ext cx="8072494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Where can you  buy new clothes?</a:t>
            </a:r>
          </a:p>
        </p:txBody>
      </p:sp>
      <p:pic>
        <p:nvPicPr>
          <p:cNvPr id="3" name="Рисунок 2" descr="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857364"/>
            <a:ext cx="8001056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286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Where can you  read  books?</a:t>
            </a:r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3116"/>
            <a:ext cx="7500990" cy="45294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Where can you have supper?</a:t>
            </a:r>
          </a:p>
        </p:txBody>
      </p:sp>
      <p:pic>
        <p:nvPicPr>
          <p:cNvPr id="3" name="Рисунок 2" descr="restoran L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7620000" cy="47148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162</Words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2018-02-23T10:05:58Z</dcterms:created>
  <dcterms:modified xsi:type="dcterms:W3CDTF">2018-03-18T09:57:02Z</dcterms:modified>
</cp:coreProperties>
</file>