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B042-425F-437A-948B-596A783F031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1D98-EBD8-420B-A905-FEFBD786C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6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AB042-425F-437A-948B-596A783F0310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1D98-EBD8-420B-A905-FEFBD786C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4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smtClean="0"/>
              <a:t>НАПИСАНИЕ ЭЛЕКТРОННОГО ПИСЬМА</a:t>
            </a:r>
            <a:endParaRPr lang="ru-RU" sz="8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5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Вводные конструкции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Абзац «Ответы на вопросы»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Техники ответов на вопросы: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завершение письма: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6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нельзя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4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/>
              <a:t>Пример письма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1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ПИСЬМА </a:t>
            </a:r>
            <a:r>
              <a:rPr lang="en-US" sz="4400" b="1" i="1" smtClean="0"/>
              <a:t>vk.com/egexpert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7030A0"/>
                </a:solidFill>
              </a:rPr>
              <a:t>Пример письма-стимула: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Письмо-стимул: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Объем письма: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Стиль письма: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Как считать слова: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Компоненты письма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БЛАНК ПИСЬМА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2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7030A0"/>
                </a:solidFill>
              </a:rPr>
              <a:t>Абзац « Благодарность за полученное письмо»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0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НАПИСАНИЕ ЭЛЕКТРОННОГО ПИСЬМА</vt:lpstr>
      <vt:lpstr>Пример письма-стимула:</vt:lpstr>
      <vt:lpstr>Письмо-стимул:</vt:lpstr>
      <vt:lpstr>Объем письма:</vt:lpstr>
      <vt:lpstr>Стиль письма:</vt:lpstr>
      <vt:lpstr>Как считать слова:</vt:lpstr>
      <vt:lpstr>Компоненты письма</vt:lpstr>
      <vt:lpstr>БЛАНК ПИСЬМА</vt:lpstr>
      <vt:lpstr>Абзац « Благодарность за полученное письмо»</vt:lpstr>
      <vt:lpstr>Вводные конструкции</vt:lpstr>
      <vt:lpstr>Абзац «Ответы на вопросы»</vt:lpstr>
      <vt:lpstr>Техники ответов на вопросы:</vt:lpstr>
      <vt:lpstr>завершение письма:</vt:lpstr>
      <vt:lpstr>нельзя</vt:lpstr>
      <vt:lpstr>Пример письма</vt:lpstr>
      <vt:lpstr>ПРИМЕР ПИСЬМА vk.com/egexpert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НАПИСАНИЕ ЭЛЕКТРОННОГО ПИСЬМА</dc:title>
  <dc:creator>Светлана</dc:creator>
  <cp:lastModifiedBy>Светлана</cp:lastModifiedBy>
  <cp:revision>1</cp:revision>
  <dcterms:created xsi:type="dcterms:W3CDTF">2021-02-08T10:43:17Z</dcterms:created>
  <dcterms:modified xsi:type="dcterms:W3CDTF">2021-02-08T10:43:17Z</dcterms:modified>
</cp:coreProperties>
</file>